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5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17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643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632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636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533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867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48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75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957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884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76D6-7820-429C-8074-477D7AB1122E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390B-82FA-4374-B1D9-61D3F11B88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927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8536" y="0"/>
            <a:ext cx="4575464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My Nature Journal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011055"/>
            <a:ext cx="4572000" cy="609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By: __________________________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 descr="C:\Users\Sarah\AppData\Local\Microsoft\Windows\Temporary Internet Files\Content.IE5\OSID672T\MP90043734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14400"/>
            <a:ext cx="1642834" cy="19673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58726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Freestyle Script" pitchFamily="66" charset="0"/>
              </a:rPr>
              <a:t>Created for use at </a:t>
            </a:r>
          </a:p>
          <a:p>
            <a:pPr algn="ctr"/>
            <a:r>
              <a:rPr lang="en-US" sz="2800" dirty="0" smtClean="0">
                <a:latin typeface="Freestyle Script" pitchFamily="66" charset="0"/>
              </a:rPr>
              <a:t>Laguna Atascosa National Wildlife Refuge</a:t>
            </a:r>
            <a:endParaRPr lang="en-US" sz="2800" dirty="0">
              <a:latin typeface="Freestyle Script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7" descr="http://www.fws.gov/desfbay/Images/Graphics/Refuge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29495"/>
            <a:ext cx="762000" cy="9815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200"/>
            <a:ext cx="707627" cy="972711"/>
          </a:xfrm>
          <a:prstGeom prst="rect">
            <a:avLst/>
          </a:prstGeom>
        </p:spPr>
      </p:pic>
      <p:pic>
        <p:nvPicPr>
          <p:cNvPr id="12" name="Picture 11" descr="C:\Users\Sarah\AppData\Local\Microsoft\Windows\Temporary Internet Files\Content.IE5\OSID672T\MP90043734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1600200" cy="19162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105400" y="6096000"/>
            <a:ext cx="3527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By: __________________________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3429000"/>
            <a:ext cx="41431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My Nature Journal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0" y="3581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Freestyle Script" pitchFamily="66" charset="0"/>
              </a:rPr>
              <a:t>Created for use at </a:t>
            </a:r>
          </a:p>
          <a:p>
            <a:pPr algn="ctr"/>
            <a:r>
              <a:rPr lang="en-US" sz="2800" dirty="0" smtClean="0">
                <a:latin typeface="Freestyle Script" pitchFamily="66" charset="0"/>
              </a:rPr>
              <a:t>Laguna Atascosa National Wildlife Refuge</a:t>
            </a:r>
            <a:endParaRPr lang="en-US" sz="2800" dirty="0">
              <a:latin typeface="Freestyle Script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334000"/>
            <a:ext cx="707627" cy="972711"/>
          </a:xfrm>
          <a:prstGeom prst="rect">
            <a:avLst/>
          </a:prstGeom>
        </p:spPr>
      </p:pic>
      <p:pic>
        <p:nvPicPr>
          <p:cNvPr id="20" name="Picture 7" descr="http://www.fws.gov/desfbay/Images/Graphics/Refuge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762000" cy="9815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16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00" y="22860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i="1" dirty="0" smtClean="0"/>
              <a:t>Leave it as you found it…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…means don’t touch it, don’t take it, </a:t>
            </a:r>
          </a:p>
          <a:p>
            <a:pPr algn="ctr"/>
            <a:r>
              <a:rPr lang="en-US" dirty="0" smtClean="0"/>
              <a:t>don’t eat it, don’t kill it, don’t bother it…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Berlin Sans FB Demi" pitchFamily="34" charset="0"/>
              </a:rPr>
              <a:t>Please stay on trails and </a:t>
            </a:r>
          </a:p>
          <a:p>
            <a:pPr algn="ctr"/>
            <a:r>
              <a:rPr lang="en-US" dirty="0" smtClean="0">
                <a:latin typeface="Berlin Sans FB Demi" pitchFamily="34" charset="0"/>
              </a:rPr>
              <a:t>clean up after yourself. </a:t>
            </a:r>
          </a:p>
          <a:p>
            <a:pPr algn="ctr"/>
            <a:endParaRPr lang="en-US" dirty="0" smtClean="0">
              <a:latin typeface="Berlin Sans FB Demi" pitchFamily="34" charset="0"/>
            </a:endParaRPr>
          </a:p>
          <a:p>
            <a:pPr algn="ctr"/>
            <a:r>
              <a:rPr lang="en-US" sz="2000" b="1" i="1" dirty="0" smtClean="0">
                <a:latin typeface="Berlin Sans FB" pitchFamily="34" charset="0"/>
              </a:rPr>
              <a:t>SHHHH!  </a:t>
            </a:r>
            <a:r>
              <a:rPr lang="en-US" dirty="0" smtClean="0"/>
              <a:t>The quieter you are</a:t>
            </a:r>
          </a:p>
          <a:p>
            <a:pPr algn="ctr"/>
            <a:r>
              <a:rPr lang="en-US" dirty="0" smtClean="0"/>
              <a:t> the more you will see and hear.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0" y="365760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i="1" dirty="0" smtClean="0"/>
              <a:t>Leave it as you found it…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…means don’t touch it, don’t take it, </a:t>
            </a:r>
          </a:p>
          <a:p>
            <a:pPr algn="ctr"/>
            <a:r>
              <a:rPr lang="en-US" dirty="0" smtClean="0"/>
              <a:t>don’t eat it, don’t kill it, don’t bother it…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Berlin Sans FB Demi" pitchFamily="34" charset="0"/>
              </a:rPr>
              <a:t>Please stay on trails and </a:t>
            </a:r>
          </a:p>
          <a:p>
            <a:pPr algn="ctr"/>
            <a:r>
              <a:rPr lang="en-US" dirty="0" smtClean="0">
                <a:latin typeface="Berlin Sans FB Demi" pitchFamily="34" charset="0"/>
              </a:rPr>
              <a:t>clean up after yourself. </a:t>
            </a:r>
          </a:p>
          <a:p>
            <a:pPr algn="ctr"/>
            <a:endParaRPr lang="en-US" dirty="0" smtClean="0">
              <a:latin typeface="Berlin Sans FB Demi" pitchFamily="34" charset="0"/>
            </a:endParaRPr>
          </a:p>
          <a:p>
            <a:pPr algn="ctr"/>
            <a:r>
              <a:rPr lang="en-US" sz="2000" b="1" i="1" dirty="0" smtClean="0">
                <a:latin typeface="Berlin Sans FB" pitchFamily="34" charset="0"/>
              </a:rPr>
              <a:t>SHHHH!  </a:t>
            </a:r>
            <a:r>
              <a:rPr lang="en-US" dirty="0" smtClean="0"/>
              <a:t>The quieter you </a:t>
            </a:r>
            <a:r>
              <a:rPr lang="en-US" dirty="0" smtClean="0"/>
              <a:t>are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the more you will see and hear.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33400" y="533400"/>
            <a:ext cx="403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A great way to capture memories of nature is to keep a nature journal. Use this journal to draw pictures, describe or tell stories of what you see. Find a </a:t>
            </a:r>
            <a:r>
              <a:rPr lang="en-US" i="1" dirty="0" smtClean="0"/>
              <a:t>quiet place, observe, listen and record.  What did you see?  What did it do?  What did you hear?  How does it smell?  How does it make you feel?</a:t>
            </a:r>
            <a:endParaRPr lang="en-US" i="1" dirty="0"/>
          </a:p>
        </p:txBody>
      </p:sp>
      <p:sp>
        <p:nvSpPr>
          <p:cNvPr id="13" name="Rectangle 12"/>
          <p:cNvSpPr/>
          <p:nvPr/>
        </p:nvSpPr>
        <p:spPr>
          <a:xfrm>
            <a:off x="685800" y="3962400"/>
            <a:ext cx="388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A great way to capture memories of nature is to keep a nature journal. Use this journal to draw pictures, describe or tell stories of what you see. Find a quiet place, observe, listen and record.  What did you see?  What did it do?  What did you hear?  How does it smell</a:t>
            </a:r>
            <a:r>
              <a:rPr lang="en-US" i="1" dirty="0" smtClean="0"/>
              <a:t>? How does it make you feel?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1492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276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Nature Journal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Nature Journal</dc:title>
  <dc:creator>Sarah</dc:creator>
  <cp:lastModifiedBy>marion.mason</cp:lastModifiedBy>
  <cp:revision>15</cp:revision>
  <dcterms:created xsi:type="dcterms:W3CDTF">2011-12-04T15:36:22Z</dcterms:created>
  <dcterms:modified xsi:type="dcterms:W3CDTF">2011-12-08T21:46:54Z</dcterms:modified>
</cp:coreProperties>
</file>